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varScale="1">
        <p:scale>
          <a:sx n="26" d="100"/>
          <a:sy n="26" d="100"/>
        </p:scale>
        <p:origin x="784"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wrapped proxy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a:t>
            </a:r>
            <a:r>
              <a:rPr lang="en-US" baseline="0" smtClean="0"/>
              <a:t>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en-US" sz="1200" baseline="0" dirty="0" err="1" smtClean="0">
                <a:latin typeface="Lucida Grande" charset="0"/>
                <a:cs typeface="Lucida Grande" charset="0"/>
                <a:sym typeface="Lucida Grande" charset="0"/>
              </a:rPr>
              <a:t>key:value</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22.xml"/><Relationship Id="rId5" Type="http://schemas.openxmlformats.org/officeDocument/2006/relationships/image" Target="../media/image16.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2.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347274" y="2474505"/>
            <a:ext cx="9739429"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319320" y="4740696"/>
            <a:ext cx="9470822"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2"/>
          </p:nvPr>
        </p:nvSpPr>
        <p:spPr>
          <a:xfrm>
            <a:off x="1124446" y="2121124"/>
            <a:ext cx="14404273" cy="4922227"/>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t>
            </a:r>
            <a:r>
              <a:rPr lang="en-US" sz="4800" dirty="0" smtClean="0"/>
              <a:t>Array </a:t>
            </a:r>
            <a:r>
              <a:rPr lang="en-US" sz="4800" dirty="0" smtClean="0"/>
              <a:t>to </a:t>
            </a:r>
            <a:r>
              <a:rPr lang="en-US" sz="4800" dirty="0" smtClean="0"/>
              <a:t>Store </a:t>
            </a:r>
            <a:r>
              <a:rPr lang="en-US" sz="4800" dirty="0" smtClean="0"/>
              <a:t>the </a:t>
            </a:r>
            <a:r>
              <a:rPr lang="en-US" sz="4800" dirty="0" smtClean="0"/>
              <a:t>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lnSpcReduction="1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#TODO: Convert each web node into an array of hashes</a:t>
            </a:r>
            <a:endParaRPr lang="en-US" dirty="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']['members'] = members</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"haproxy::default"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a:t>
            </a:r>
            <a:r>
              <a:rPr lang="en-US" sz="4800" dirty="0" smtClean="0"/>
              <a:t>Members </a:t>
            </a:r>
            <a:r>
              <a:rPr lang="en-US" sz="4800" dirty="0" smtClean="0"/>
              <a:t>with </a:t>
            </a:r>
            <a:r>
              <a:rPr lang="en-US" sz="4800" dirty="0" smtClean="0"/>
              <a:t>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search("node","</a:t>
            </a:r>
            <a:r>
              <a:rPr lang="en-US" dirty="0" err="1">
                <a:latin typeface="Courier New" panose="02070309020205020404" pitchFamily="49" charset="0"/>
                <a:cs typeface="Courier New" panose="02070309020205020404" pitchFamily="49" charset="0"/>
              </a:rPr>
              <a:t>role:web</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add 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 TODO: add the hash to the new array of members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a:latin typeface="Courier New" panose="02070309020205020404" pitchFamily="49" charset="0"/>
                <a:cs typeface="Courier New" panose="02070309020205020404" pitchFamily="49" charset="0"/>
              </a:rPr>
              <a:t>(member)</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"haproxy::default"</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a:t>
            </a:r>
            <a:r>
              <a:rPr lang="en-US" dirty="0" smtClean="0"/>
              <a:t>Hash </a:t>
            </a:r>
            <a:r>
              <a:rPr lang="en-US" dirty="0" smtClean="0"/>
              <a:t>with </a:t>
            </a:r>
            <a:r>
              <a:rPr lang="en-US" dirty="0" smtClean="0"/>
              <a:t>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92500"/>
          </a:bodyPr>
          <a:lstStyle/>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member = { </a:t>
            </a:r>
          </a:p>
          <a:p>
            <a:r>
              <a:rPr lang="en-US" dirty="0">
                <a:latin typeface="Courier New" panose="02070309020205020404" pitchFamily="49" charset="0"/>
                <a:cs typeface="Courier New" panose="02070309020205020404" pitchFamily="49" charset="0"/>
              </a:rPr>
              <a:t>    "hostname"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ipaddress</a:t>
            </a:r>
            <a:r>
              <a:rPr lang="en-US" dirty="0">
                <a:latin typeface="Courier New" panose="02070309020205020404" pitchFamily="49" charset="0"/>
                <a:cs typeface="Courier New" panose="02070309020205020404" pitchFamily="49" charset="0"/>
              </a:rPr>
              <a:t>"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ssl_port</a:t>
            </a:r>
            <a:r>
              <a:rPr lang="en-US" dirty="0">
                <a:latin typeface="Courier New" panose="02070309020205020404" pitchFamily="49" charset="0"/>
                <a:cs typeface="Courier New" panose="02070309020205020404" pitchFamily="49" charset="0"/>
              </a:rPr>
              <a: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t>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"hostname" =&gt; web_node["cloud"]["public_hostname"],</a:t>
            </a:r>
          </a:p>
          <a:p>
            <a:r>
              <a:rPr lang="en-US" dirty="0">
                <a:latin typeface="Courier New" panose="02070309020205020404" pitchFamily="49" charset="0"/>
                <a:cs typeface="Courier New" panose="02070309020205020404" pitchFamily="49" charset="0"/>
              </a:rPr>
              <a:t>    "ipaddress" =&gt; web_node["cloud"]["public_ipv4"],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"role:proxy"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344063685"/>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17170</TotalTime>
  <Words>3403</Words>
  <Application>Microsoft Office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2051</cp:revision>
  <cp:lastPrinted>2015-02-07T23:49:10Z</cp:lastPrinted>
  <dcterms:created xsi:type="dcterms:W3CDTF">2012-09-13T17:36:07Z</dcterms:created>
  <dcterms:modified xsi:type="dcterms:W3CDTF">2015-10-07T15:15:11Z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